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DB92C-E2AD-447B-B58B-DCFB042F98D8}" type="datetimeFigureOut">
              <a:rPr lang="ru-RU" smtClean="0"/>
              <a:pPr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chemeClr val="tx2"/>
                </a:solidFill>
              </a:rPr>
              <a:t>Будем добрее!</a:t>
            </a:r>
            <a:endParaRPr lang="ru-RU" sz="8000" b="1" i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8f688998804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1556792"/>
            <a:ext cx="4370257" cy="3369556"/>
          </a:xfr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Прямоугольник 2"/>
          <p:cNvSpPr/>
          <p:nvPr/>
        </p:nvSpPr>
        <p:spPr>
          <a:xfrm>
            <a:off x="3923928" y="515719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Учитель начальных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классов</a:t>
            </a:r>
          </a:p>
          <a:p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Юнина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Ирина Александровна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МАОУ «СШ № 102»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Г. Н. Новгорода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обро и зло\пож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411739" cy="29289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219" name="Picture 3" descr="D:\Добро и зло\спасиб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000372"/>
            <a:ext cx="4184442" cy="3571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Добро и зло\до с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063900" cy="33575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267" name="Picture 3" descr="D:\Добро и зло\16931515932083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071678"/>
            <a:ext cx="3467098" cy="43338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Добро и зло\добрые поступ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3"/>
            <a:ext cx="3493301" cy="2857520"/>
          </a:xfrm>
          <a:prstGeom prst="rect">
            <a:avLst/>
          </a:prstGeom>
          <a:noFill/>
        </p:spPr>
      </p:pic>
      <p:pic>
        <p:nvPicPr>
          <p:cNvPr id="10243" name="Picture 3" descr="D:\Добро и зло\дд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4143380"/>
            <a:ext cx="3557590" cy="2368197"/>
          </a:xfrm>
          <a:prstGeom prst="rect">
            <a:avLst/>
          </a:prstGeom>
          <a:noFill/>
        </p:spPr>
      </p:pic>
      <p:pic>
        <p:nvPicPr>
          <p:cNvPr id="10244" name="Picture 4" descr="D:\Добро и зло\дд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3619501" cy="2714626"/>
          </a:xfrm>
          <a:prstGeom prst="rect">
            <a:avLst/>
          </a:prstGeom>
          <a:noFill/>
        </p:spPr>
      </p:pic>
      <p:pic>
        <p:nvPicPr>
          <p:cNvPr id="10245" name="Picture 5" descr="D:\Добро и зло\дд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85728"/>
            <a:ext cx="3579802" cy="35798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Добро и зло\artic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30181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1" name="Picture 3" descr="D:\Добро и зло\сю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42851"/>
            <a:ext cx="3000396" cy="327315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2292" name="Picture 4" descr="D:\Добро и зло\сюр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454400"/>
            <a:ext cx="5029200" cy="340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Добро и зло\игры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04"/>
            <a:ext cx="4429156" cy="2259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5" name="Picture 3" descr="D:\Добро и зло\игр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14686"/>
            <a:ext cx="4286280" cy="29289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316" name="Picture 4" descr="D:\Добро и зло\игры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785926"/>
            <a:ext cx="3621357" cy="27146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Добро и зло\семь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714756" cy="37147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39" name="Picture 3" descr="D:\Добро и зло\друзья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428604"/>
            <a:ext cx="4191003" cy="31432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40" name="Picture 4" descr="D:\Добро и зло\друзья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3929066"/>
            <a:ext cx="3619557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Добро и зло\доб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Добро и зло\добро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бро и зло\19939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290"/>
            <a:ext cx="2071670" cy="264318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7" name="Picture 3" descr="D:\Добро и зло\83722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71810"/>
            <a:ext cx="2866854" cy="335758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8" name="Picture 4" descr="D:\Добро и зло\109158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54" y="0"/>
            <a:ext cx="1785918" cy="27146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9" name="Picture 5" descr="D:\Добро и зло\image.ax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000372"/>
            <a:ext cx="2628900" cy="3505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0" name="Picture 6" descr="D:\Добро и зло\oj7QX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857496"/>
            <a:ext cx="2252652" cy="378621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1" name="Picture 7" descr="D:\Добро и зло\Scan103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0"/>
            <a:ext cx="2206625" cy="285749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Добро и зло\гу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92308"/>
            <a:ext cx="4357718" cy="636897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бро и зло\гу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251627" cy="235743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5" name="Picture 3" descr="D:\Добро и зло\гу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1119" y="0"/>
            <a:ext cx="3832881" cy="2143116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6" name="Picture 4" descr="D:\Добро и зло\гу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332708"/>
            <a:ext cx="3357554" cy="2525291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7" name="Picture 5" descr="D:\Добро и зло\гу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286256"/>
            <a:ext cx="3428992" cy="257174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8" name="Picture 6" descr="D:\Добро и зло\316666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1714488"/>
            <a:ext cx="2562233" cy="3544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бро и зло\близнец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04"/>
            <a:ext cx="451088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9" name="Picture 3" descr="D:\Добро и зло\разны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86058"/>
            <a:ext cx="38100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обро и зло\друзь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85813"/>
            <a:ext cx="6096000" cy="5286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обро и зло\радост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14290"/>
            <a:ext cx="2643206" cy="2643182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47" name="Picture 3" descr="D:\Добро и зло\злост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285728"/>
            <a:ext cx="2500330" cy="2571744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48" name="Picture 4" descr="D:\Добро и зло\страх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143248"/>
            <a:ext cx="2857520" cy="264320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49" name="Picture 5" descr="D:\Добро и зло\слезы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3357562"/>
            <a:ext cx="2286016" cy="228601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50" name="Picture 6" descr="D:\Добро и зло\удивлени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4286256"/>
            <a:ext cx="2286016" cy="228601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обро и зло\эмоц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30845"/>
            <a:ext cx="5643602" cy="571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обро и зло\доброе утро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048125" cy="4048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5" name="Picture 3" descr="D:\Добро и зло\здравствуйт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71480"/>
            <a:ext cx="3886200" cy="6083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20</Words>
  <Application>Microsoft Office PowerPoint</Application>
  <PresentationFormat>Экран (4:3)</PresentationFormat>
  <Paragraphs>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Будем добрее!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Будем добрее!</dc:title>
  <dc:creator>Надежда</dc:creator>
  <cp:lastModifiedBy>123</cp:lastModifiedBy>
  <cp:revision>16</cp:revision>
  <dcterms:created xsi:type="dcterms:W3CDTF">2012-04-07T10:39:04Z</dcterms:created>
  <dcterms:modified xsi:type="dcterms:W3CDTF">2013-11-09T15:48:31Z</dcterms:modified>
</cp:coreProperties>
</file>